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</p:sldIdLst>
  <p:notesMasterIdLst>
    <p:notesMasterId r:id="rId38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notesMaster" Target="notesMasters/notesMaster1.xml"/><Relationship Id="rId39" Type="http://schemas.openxmlformats.org/officeDocument/2006/relationships/presProps" Target="presProps.xml"/><Relationship Id="rId40" Type="http://schemas.openxmlformats.org/officeDocument/2006/relationships/viewProps" Target="viewProps.xml"/><Relationship Id="rId41" Type="http://schemas.openxmlformats.org/officeDocument/2006/relationships/theme" Target="theme/theme1.xml"/><Relationship Id="rId4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presentation covers LLM-driven coding practices, focused on Claude Code.
I'm guessing a lot of these ideas will apply to other agents too.
_transition: push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root claude.md should be the entry point that describes the project and links to other documentation.
See: https://code.claude.com/docs/en/memory#claude-md-imports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can import other markdown files to keep documentation modular.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each module and package so Claude can quickly identify where to put what.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Include rules like:
- TypeScript type safety (no unjustified any)
- Use Drizzle ORM syntax instead of raw SQL
- Proper useMemo, useCallback usage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Any rule that can be enforced 100% will always be better than expecting AI to follow rules.
ESLint rules are great for this. Why not have the LLM write more ESLint rules?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can have claude.md in each package/subfolder.
Periodically get Claude to double-check and enhance the docs.
_transition: push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Deep dive into sub agents configuration.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 agent list from /agents command showing project-level agents.
Also plugin agents like superpowers:code-reviewer.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Customize to what works for your project.
Claude is meant to use agents automatically but it helps to be explicit.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Sub agents stick to rules better with specialized instructions.
They don't exhaust main thread context since they have their own.
_transition: push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Overview of the core Claude Code features.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Model Context Protocol plugins extend Claude's capabilities.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Serena uses LSP to do semantic search and editing of code.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Playwright MCP provides browser automation capabilities.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Context7 exposes tools to search up-to-date documentation.
_transition: push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Additional plugins that enhance Claude Code.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Superpowers provides a bunch of skills to Claude to use.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brainstorm: Interactive design refinement using Socratic method
write-plan: Create detailed implementation plan with bite-sized tasks
execute-plan: Execute plan in batches with review checkpoints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Similar to Superpowers. I personally haven't used it.
_transition: push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Managing context length is crucial for long sessions.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 sub agents to offload context.
Compact manually instead of waiting for automatic compaction at a bad time.
Get Claude to write plans to file before execution so work can be resumed.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Claude.MD is the main configuration file that Claude reads when starting a session.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 ccstatusline to track context usage in your status line.
Shows cwd, model, context size, and percentage used.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TODO section - content to be added.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TODO section - content to be added.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TODO section - strategies for when Claude goes in circles.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TODO section - content to be added.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TODO section - specific guidance for Ailo repos.
_transition: fade-out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Thank you for attending. Questions welcome!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Sub agents are specialized instances with their own custom rules and context.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Commands let you create shortcuts for commonly used prompts.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Skills extend Claude with custom information that Claude uses when it thinks it's necessary.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Hooks are callbacks that trigger on specific events during Claude's operation.
_transition: push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Here's how I configure my Claude Code environment.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alias skips permission prompts for faster iteration.
Use with caution - only in trusted projects.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36</Slides>
  <Notes>36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3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LLM Driven Coding</dc:title>
  <dc:subject>PptxGenJS Presentation</dc:subject>
  <dc:creator>Created by Marp</dc:creator>
  <cp:lastModifiedBy>Created by Marp</cp:lastModifiedBy>
  <cp:revision>1</cp:revision>
  <dcterms:created xsi:type="dcterms:W3CDTF">2025-12-02T11:29:19Z</dcterms:created>
  <dcterms:modified xsi:type="dcterms:W3CDTF">2025-12-02T11:29:19Z</dcterms:modified>
</cp:coreProperties>
</file>